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handoutMasterIdLst>
    <p:handoutMasterId r:id="rId21"/>
  </p:handoutMasterIdLst>
  <p:sldIdLst>
    <p:sldId id="256" r:id="rId2"/>
    <p:sldId id="261" r:id="rId3"/>
    <p:sldId id="287" r:id="rId4"/>
    <p:sldId id="285" r:id="rId5"/>
    <p:sldId id="284" r:id="rId6"/>
    <p:sldId id="278" r:id="rId7"/>
    <p:sldId id="279" r:id="rId8"/>
    <p:sldId id="280" r:id="rId9"/>
    <p:sldId id="283" r:id="rId10"/>
    <p:sldId id="289" r:id="rId11"/>
    <p:sldId id="290" r:id="rId12"/>
    <p:sldId id="291" r:id="rId13"/>
    <p:sldId id="281" r:id="rId14"/>
    <p:sldId id="286" r:id="rId15"/>
    <p:sldId id="292" r:id="rId16"/>
    <p:sldId id="293" r:id="rId17"/>
    <p:sldId id="298" r:id="rId18"/>
    <p:sldId id="299" r:id="rId19"/>
    <p:sldId id="258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2BE0C96-A210-4971-A3EA-ECE7A70E4B7B}">
          <p14:sldIdLst>
            <p14:sldId id="256"/>
          </p14:sldIdLst>
        </p14:section>
        <p14:section name="内容页" id="{E14E9E2A-F425-41D5-834E-E9A57CE4F43A}">
          <p14:sldIdLst>
            <p14:sldId id="261"/>
            <p14:sldId id="287"/>
            <p14:sldId id="285"/>
            <p14:sldId id="284"/>
            <p14:sldId id="278"/>
            <p14:sldId id="279"/>
            <p14:sldId id="280"/>
            <p14:sldId id="283"/>
            <p14:sldId id="289"/>
            <p14:sldId id="290"/>
            <p14:sldId id="291"/>
            <p14:sldId id="281"/>
            <p14:sldId id="286"/>
            <p14:sldId id="292"/>
            <p14:sldId id="293"/>
            <p14:sldId id="298"/>
            <p14:sldId id="299"/>
          </p14:sldIdLst>
        </p14:section>
        <p14:section name="结束页" id="{3EC07E26-1977-41AF-B7A4-A81D8F92BFA0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30" autoAdjust="0"/>
    <p:restoredTop sz="94691" autoAdjust="0"/>
  </p:normalViewPr>
  <p:slideViewPr>
    <p:cSldViewPr snapToGrid="0">
      <p:cViewPr varScale="1">
        <p:scale>
          <a:sx n="110" d="100"/>
          <a:sy n="110" d="100"/>
        </p:scale>
        <p:origin x="52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226" y="8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82E71F-3A72-4D26-B1C2-50D1182EA058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97851-37E5-4E1F-A0ED-7AF50361FE0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5948" y="365125"/>
            <a:ext cx="885455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AC14F-CE37-490E-97B5-2CF89981F841}" type="datetimeFigureOut">
              <a:rPr lang="zh-CN" altLang="en-US" smtClean="0"/>
              <a:t>2024/8/13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1E4049-3CFE-4246-B6E5-4F330CFC0BA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296418" y="4574396"/>
            <a:ext cx="4754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南京外国语学校命题组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G-Sticky Pistons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425" y="1236980"/>
            <a:ext cx="8947150" cy="49047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G-Sticky Pistons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775" y="1521460"/>
            <a:ext cx="9951085" cy="38144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G-Sticky Pistons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955" y="1123315"/>
            <a:ext cx="7663815" cy="51454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E-Easy Tree Problem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370" y="1278890"/>
            <a:ext cx="9573895" cy="459613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J-String Problem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85" y="1656080"/>
            <a:ext cx="11085195" cy="35458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J-String Problem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665" y="1395095"/>
            <a:ext cx="9678670" cy="458025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F-Minesweeper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9130" y="1181100"/>
            <a:ext cx="8334375" cy="511111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F-Minesweeper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070" y="1070610"/>
            <a:ext cx="7515860" cy="527558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F-Minesweeper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890" y="1499235"/>
            <a:ext cx="9380220" cy="409956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39475" y="2678517"/>
            <a:ext cx="551304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>
                <a:solidFill>
                  <a:schemeClr val="bg1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THANKS</a:t>
            </a:r>
            <a:endParaRPr lang="zh-CN" altLang="en-US" sz="9600" b="1" dirty="0">
              <a:solidFill>
                <a:schemeClr val="bg1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6335" y="4124908"/>
            <a:ext cx="24593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  <a:latin typeface="Montserrat SemiBold" panose="00000700000000000000" pitchFamily="2" charset="0"/>
                <a:ea typeface="黑体" panose="02010609060101010101" pitchFamily="49" charset="-122"/>
              </a:rPr>
              <a:t>AC.NOWCODER.COM</a:t>
            </a:r>
            <a:endParaRPr lang="zh-CN" altLang="en-US" sz="1600" b="1" dirty="0">
              <a:solidFill>
                <a:schemeClr val="bg1"/>
              </a:solidFill>
              <a:latin typeface="Montserrat SemiBold" panose="00000700000000000000" pitchFamily="2" charset="0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A-Image Scaling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170" y="1951355"/>
            <a:ext cx="10487025" cy="23812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K-Kill The Monsters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930" y="1760220"/>
            <a:ext cx="10771505" cy="30416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I-Interesting Numbers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5" y="1772285"/>
            <a:ext cx="11219815" cy="33140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H-Two Convex Polygons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220" y="1236980"/>
            <a:ext cx="5452745" cy="5054600"/>
          </a:xfrm>
          <a:prstGeom prst="rect">
            <a:avLst/>
          </a:prstGeom>
        </p:spPr>
      </p:pic>
      <p:pic>
        <p:nvPicPr>
          <p:cNvPr id="8" name="图片 7" descr="8B1EA70533B27A69716A555E04C855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635" y="1452880"/>
            <a:ext cx="3938905" cy="46221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B-Break Sequence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690" y="1397635"/>
            <a:ext cx="10295255" cy="44983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C-Change Matrix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260" y="1783080"/>
            <a:ext cx="10063480" cy="32264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D-Luner XOR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160" y="1964690"/>
            <a:ext cx="10647045" cy="23958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0694" y="365126"/>
            <a:ext cx="8880863" cy="871616"/>
          </a:xfrm>
        </p:spPr>
        <p:txBody>
          <a:bodyPr>
            <a:normAutofit/>
          </a:bodyPr>
          <a:lstStyle/>
          <a:p>
            <a:r>
              <a:rPr lang="en-US" altLang="zh-CN" sz="4400" b="1" dirty="0">
                <a:solidFill>
                  <a:srgbClr val="333333"/>
                </a:solidFill>
                <a:effectLst/>
                <a:latin typeface="HarmonyOS Sans SC" panose="00000500000000000000" pitchFamily="2" charset="-122"/>
                <a:ea typeface="HarmonyOS Sans SC" panose="00000500000000000000" pitchFamily="2" charset="-122"/>
              </a:rPr>
              <a:t>G-Sticky Pistons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595" y="1236980"/>
            <a:ext cx="9020810" cy="489331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ThmNjAzMWJlZjFkMmQwODUwMTJkYzE2ODFiYmFmYTcifQ==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Times New Roman"/>
        <a:ea typeface="Source Han Sans Bold"/>
        <a:cs typeface=""/>
      </a:majorFont>
      <a:minorFont>
        <a:latin typeface="Times New Roman"/>
        <a:ea typeface="Source Han Sans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43</Words>
  <Application>Microsoft Office PowerPoint</Application>
  <PresentationFormat>宽屏</PresentationFormat>
  <Paragraphs>20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HarmonyOS Sans SC</vt:lpstr>
      <vt:lpstr>等线</vt:lpstr>
      <vt:lpstr>Arial</vt:lpstr>
      <vt:lpstr>Montserrat SemiBold</vt:lpstr>
      <vt:lpstr>Times New Roman</vt:lpstr>
      <vt:lpstr>自定义设计方案</vt:lpstr>
      <vt:lpstr>PowerPoint 演示文稿</vt:lpstr>
      <vt:lpstr>A-Image Scaling</vt:lpstr>
      <vt:lpstr>K-Kill The Monsters</vt:lpstr>
      <vt:lpstr>I-Interesting Numbers</vt:lpstr>
      <vt:lpstr>H-Two Convex Polygons</vt:lpstr>
      <vt:lpstr>B-Break Sequence</vt:lpstr>
      <vt:lpstr>C-Change Matrix</vt:lpstr>
      <vt:lpstr>D-Luner XOR</vt:lpstr>
      <vt:lpstr>G-Sticky Pistons</vt:lpstr>
      <vt:lpstr>G-Sticky Pistons</vt:lpstr>
      <vt:lpstr>G-Sticky Pistons</vt:lpstr>
      <vt:lpstr>G-Sticky Pistons</vt:lpstr>
      <vt:lpstr>E-Easy Tree Problem</vt:lpstr>
      <vt:lpstr>J-String Problem</vt:lpstr>
      <vt:lpstr>J-String Problem</vt:lpstr>
      <vt:lpstr>F-Minesweeper</vt:lpstr>
      <vt:lpstr>F-Minesweeper</vt:lpstr>
      <vt:lpstr>F-Minesweeper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1078936560@qq.com</dc:creator>
  <cp:lastModifiedBy>Glacy Eon</cp:lastModifiedBy>
  <cp:revision>29</cp:revision>
  <dcterms:created xsi:type="dcterms:W3CDTF">2023-06-21T10:13:00Z</dcterms:created>
  <dcterms:modified xsi:type="dcterms:W3CDTF">2024-08-13T08:11:21Z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3CAE68A5BFAC4B57A5923BA985569605_12</vt:lpwstr>
  </property>
  <property fmtid="{D5CDD505-2E9C-101B-9397-08002B2CF9AE}" pid="3" name="KSOProductBuildVer">
    <vt:lpwstr>2052-12.1.0.17827</vt:lpwstr>
  </property>
</Properties>
</file>

<file path=docProps/thumbnail.jpeg>
</file>